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4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58" y="-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FIT2018</a:t>
            </a:r>
            <a:r>
              <a:rPr lang="zh-CN" altLang="en-US" sz="3200" dirty="0" smtClean="0"/>
              <a:t>安全创新大会分享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370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zh-CN" altLang="en-US" dirty="0" smtClean="0"/>
              <a:t>好的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依赖于数据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130492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34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企业安全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892480" cy="491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86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DDOS</a:t>
            </a:r>
            <a:r>
              <a:rPr lang="zh-CN" altLang="en-US" dirty="0" smtClean="0"/>
              <a:t>溯源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29600" cy="294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8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攻击数据获取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76456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21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 smtClean="0"/>
              <a:t>也需要数据交换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712968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29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 smtClean="0"/>
              <a:t>企业安全防护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244408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594792" y="1916832"/>
            <a:ext cx="748883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7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dirty="0" smtClean="0"/>
              <a:t>大数据安全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574"/>
            <a:ext cx="9036496" cy="548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70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大数据安全方案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45" y="1268760"/>
            <a:ext cx="9721080" cy="584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19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大数据框架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784976" cy="556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68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安全产业创新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9477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32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安全黑客</a:t>
            </a:r>
            <a:r>
              <a:rPr lang="en-US" altLang="zh-CN" sz="2400" dirty="0" smtClean="0"/>
              <a:t>show</a:t>
            </a:r>
          </a:p>
          <a:p>
            <a:r>
              <a:rPr lang="zh-CN" altLang="en-US" sz="2400" dirty="0" smtClean="0"/>
              <a:t>机器学习和安全</a:t>
            </a:r>
            <a:endParaRPr lang="en-US" altLang="zh-CN" sz="2400" dirty="0" smtClean="0"/>
          </a:p>
          <a:p>
            <a:r>
              <a:rPr lang="zh-CN" altLang="en-US" sz="2400" dirty="0" smtClean="0"/>
              <a:t>企业安全</a:t>
            </a:r>
            <a:endParaRPr lang="en-US" altLang="zh-CN" sz="2400" dirty="0" smtClean="0"/>
          </a:p>
          <a:p>
            <a:r>
              <a:rPr lang="zh-CN" altLang="en-US" sz="2400" dirty="0"/>
              <a:t>大</a:t>
            </a:r>
            <a:r>
              <a:rPr lang="zh-CN" altLang="en-US" sz="2400" dirty="0" smtClean="0"/>
              <a:t>数据安全</a:t>
            </a:r>
            <a:endParaRPr lang="en-US" altLang="zh-CN" sz="2400" dirty="0" smtClean="0"/>
          </a:p>
          <a:p>
            <a:r>
              <a:rPr lang="zh-CN" altLang="en-US" sz="2400" dirty="0" smtClean="0"/>
              <a:t>安全产业创新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0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数据交换方向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7053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40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区块链方向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24936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38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针对机器学习的攻击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892480" cy="476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7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/>
              <a:t>针对机器学习的攻击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48464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63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海豚之音攻击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浙江大学研究人员发明“海豚攻击”，可用超声波攻破语音识别</a:t>
            </a:r>
            <a:r>
              <a:rPr lang="zh-CN" altLang="en-US" sz="1600" dirty="0" smtClean="0"/>
              <a:t>系统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 smtClean="0"/>
          </a:p>
          <a:p>
            <a:r>
              <a:rPr lang="zh-CN" altLang="en-US" sz="1600" dirty="0" smtClean="0"/>
              <a:t>原理：将</a:t>
            </a:r>
            <a:r>
              <a:rPr lang="zh-CN" altLang="en-US" sz="1600" dirty="0"/>
              <a:t>语音命令频率转换成为超声波频率信号，因为超出人耳接收频率的范围，无法被人听见，却可以被手机、智能家居以及智能汽车等智能设备的语音控制系统接收到。再利用麦克风的硬件漏洞进行自动解调功能恢复出原始的语音命令，就可以驱动语音助手执行相应的控制命令。</a:t>
            </a:r>
          </a:p>
        </p:txBody>
      </p:sp>
    </p:spTree>
    <p:extLst>
      <p:ext uri="{BB962C8B-B14F-4D97-AF65-F5344CB8AC3E}">
        <p14:creationId xmlns:p14="http://schemas.microsoft.com/office/powerpoint/2010/main" val="97491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汽车网络入侵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69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汽车网络入侵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568952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0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机器学习的流程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28092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69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机器学习</a:t>
            </a:r>
            <a:r>
              <a:rPr lang="zh-CN" altLang="en-US" dirty="0"/>
              <a:t>和</a:t>
            </a:r>
            <a:r>
              <a:rPr lang="zh-CN" altLang="en-US" dirty="0" smtClean="0"/>
              <a:t>安全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1116124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33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在安全中的作用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00808"/>
            <a:ext cx="8784976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5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在安全中的作用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916832"/>
            <a:ext cx="8856984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5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机器学习在加密流量分析中的使用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8" y="1412776"/>
            <a:ext cx="8388424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23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183</Words>
  <Application>Microsoft Office PowerPoint</Application>
  <PresentationFormat>全屏显示(4:3)</PresentationFormat>
  <Paragraphs>32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FIT2018安全创新大会分享</vt:lpstr>
      <vt:lpstr>目录</vt:lpstr>
      <vt:lpstr>汽车网络入侵</vt:lpstr>
      <vt:lpstr>汽车网络入侵</vt:lpstr>
      <vt:lpstr>机器学习的流程</vt:lpstr>
      <vt:lpstr>AI机器学习和安全</vt:lpstr>
      <vt:lpstr>AI在安全中的作用</vt:lpstr>
      <vt:lpstr>AI在安全中的作用</vt:lpstr>
      <vt:lpstr>机器学习在加密流量分析中的使用</vt:lpstr>
      <vt:lpstr>好的AI依赖于数据</vt:lpstr>
      <vt:lpstr>企业安全</vt:lpstr>
      <vt:lpstr>DDOS溯源</vt:lpstr>
      <vt:lpstr>攻击数据获取</vt:lpstr>
      <vt:lpstr>也需要数据交换</vt:lpstr>
      <vt:lpstr>企业安全防护</vt:lpstr>
      <vt:lpstr>大数据安全</vt:lpstr>
      <vt:lpstr>大数据安全方案</vt:lpstr>
      <vt:lpstr>大数据框架</vt:lpstr>
      <vt:lpstr>安全产业创新</vt:lpstr>
      <vt:lpstr>数据交换方向</vt:lpstr>
      <vt:lpstr>区块链方向</vt:lpstr>
      <vt:lpstr>针对机器学习的攻击</vt:lpstr>
      <vt:lpstr>针对机器学习的攻击</vt:lpstr>
      <vt:lpstr>海豚之音攻击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田川鄂</dc:creator>
  <cp:lastModifiedBy>田川鄂</cp:lastModifiedBy>
  <cp:revision>54</cp:revision>
  <dcterms:created xsi:type="dcterms:W3CDTF">2017-12-19T07:04:18Z</dcterms:created>
  <dcterms:modified xsi:type="dcterms:W3CDTF">2018-04-17T07:20:19Z</dcterms:modified>
</cp:coreProperties>
</file>